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134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EE53F01-A39B-4D86-BA6D-D453C29DB2EE}" type="datetimeFigureOut">
              <a:rPr lang="fr-FR" smtClean="0"/>
              <a:pPr/>
              <a:t>11/10/2022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9A6260-ABA3-4D9C-AC3F-D1DD0C71E83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sz="4000" dirty="0"/>
              <a:t>Collège PAUL-EMILE VICTOR - AGDE</a:t>
            </a:r>
          </a:p>
          <a:p>
            <a:r>
              <a:rPr lang="fr-FR" sz="4000" dirty="0"/>
              <a:t>2022/2023</a:t>
            </a:r>
          </a:p>
          <a:p>
            <a:endParaRPr lang="fr-FR" sz="4000" dirty="0"/>
          </a:p>
          <a:p>
            <a:endParaRPr lang="fr-FR" sz="4000" dirty="0"/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6000" dirty="0"/>
              <a:t>Le Conseil de Vie Collégienne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OBJECTIFS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b="1" dirty="0"/>
              <a:t>Créer</a:t>
            </a:r>
            <a:r>
              <a:rPr lang="fr-FR" dirty="0"/>
              <a:t> un espace pour réfléchir au quotidien du collégien</a:t>
            </a:r>
          </a:p>
          <a:p>
            <a:r>
              <a:rPr lang="fr-FR" b="1" dirty="0"/>
              <a:t>Permettre </a:t>
            </a:r>
            <a:r>
              <a:rPr lang="fr-FR" dirty="0"/>
              <a:t>des actions que les élèves avaient envie de mener</a:t>
            </a:r>
          </a:p>
          <a:p>
            <a:r>
              <a:rPr lang="fr-FR" b="1" dirty="0"/>
              <a:t>Faciliter</a:t>
            </a:r>
            <a:r>
              <a:rPr lang="fr-FR" dirty="0"/>
              <a:t> l’échange entre les délégués et quelques adultes pour prendre rapidement des décisions d’amélioration de la vie au collège</a:t>
            </a:r>
          </a:p>
          <a:p>
            <a:r>
              <a:rPr lang="fr-FR" b="1" dirty="0"/>
              <a:t>Développer</a:t>
            </a:r>
            <a:r>
              <a:rPr lang="fr-FR" dirty="0"/>
              <a:t> l’engagement des élèves dans des projets et leur degré d’autonomie, favorisant leur </a:t>
            </a:r>
            <a:r>
              <a:rPr lang="fr-FR" u="sng" dirty="0"/>
              <a:t>sentiment d’appartenance</a:t>
            </a:r>
            <a:r>
              <a:rPr lang="fr-FR" dirty="0"/>
              <a:t> à l’établissement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COMPOSITION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dirty="0"/>
          </a:p>
          <a:p>
            <a:r>
              <a:rPr lang="fr-FR" b="1" dirty="0"/>
              <a:t>2 délégués d’élèves </a:t>
            </a:r>
            <a:r>
              <a:rPr lang="fr-FR" dirty="0"/>
              <a:t>de chaque niveau de classe élus par leurs pairs </a:t>
            </a:r>
            <a:r>
              <a:rPr lang="fr-FR" b="1" dirty="0"/>
              <a:t>(8 élèves) </a:t>
            </a:r>
          </a:p>
          <a:p>
            <a:r>
              <a:rPr lang="fr-FR" dirty="0"/>
              <a:t>Les </a:t>
            </a:r>
            <a:r>
              <a:rPr lang="fr-FR" b="1" dirty="0"/>
              <a:t>2</a:t>
            </a:r>
            <a:r>
              <a:rPr lang="fr-FR" dirty="0"/>
              <a:t> délégués d’élèves </a:t>
            </a:r>
            <a:r>
              <a:rPr lang="fr-FR" b="1" dirty="0"/>
              <a:t>élus au CA</a:t>
            </a:r>
          </a:p>
          <a:p>
            <a:r>
              <a:rPr lang="fr-FR" dirty="0"/>
              <a:t>La Principale adjointe, le CPE, </a:t>
            </a:r>
            <a:r>
              <a:rPr lang="fr-FR" b="1" dirty="0"/>
              <a:t>2 </a:t>
            </a:r>
            <a:r>
              <a:rPr lang="fr-FR" dirty="0"/>
              <a:t>représentants de </a:t>
            </a:r>
            <a:r>
              <a:rPr lang="fr-FR" b="1" dirty="0"/>
              <a:t>parents</a:t>
            </a:r>
            <a:r>
              <a:rPr lang="fr-FR" dirty="0"/>
              <a:t>, </a:t>
            </a:r>
            <a:r>
              <a:rPr lang="fr-FR" b="1" dirty="0"/>
              <a:t>2 enseignants</a:t>
            </a:r>
            <a:r>
              <a:rPr lang="fr-FR" dirty="0"/>
              <a:t> volontaires</a:t>
            </a:r>
            <a:r>
              <a:rPr lang="fr-FR" b="1" dirty="0"/>
              <a:t> (6 adultes)</a:t>
            </a:r>
          </a:p>
          <a:p>
            <a:r>
              <a:rPr lang="fr-FR" b="1" dirty="0"/>
              <a:t> 2 représentants des éco-délégués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ELECTIONS DU CVC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r-FR" dirty="0"/>
              <a:t>    Elle se construit en parallèle de celle des élections au CA (avant la 7</a:t>
            </a:r>
            <a:r>
              <a:rPr lang="fr-FR" baseline="30000" dirty="0"/>
              <a:t>ème</a:t>
            </a:r>
            <a:r>
              <a:rPr lang="fr-FR" dirty="0"/>
              <a:t> semaine après la rentrée). </a:t>
            </a:r>
          </a:p>
          <a:p>
            <a:pPr>
              <a:buNone/>
            </a:pPr>
            <a:r>
              <a:rPr lang="fr-FR" dirty="0"/>
              <a:t>    Explication et distinction de cette instance avec les autres en AG des délégués au CDI avec le CPE. </a:t>
            </a:r>
            <a:r>
              <a:rPr lang="fr-FR" b="1" dirty="0"/>
              <a:t>(CA≠CVC)</a:t>
            </a:r>
          </a:p>
          <a:p>
            <a:pPr>
              <a:buNone/>
            </a:pPr>
            <a:r>
              <a:rPr lang="fr-FR" dirty="0"/>
              <a:t>    Les délégués de chaque niveau élisent en leur sein leurs 2 délégués, au cours d’un scrutin propre à chaque niveau, une fois que les élections au CA sont faites. En effet, le fait d’être élu au CA oblige à siéger au CVC. </a:t>
            </a:r>
            <a:r>
              <a:rPr lang="fr-FR" b="1" dirty="0"/>
              <a:t>Il faut donc savoir qui est élu au CA avant de faire les élections au CVC</a:t>
            </a:r>
            <a:r>
              <a:rPr lang="fr-FR" dirty="0"/>
              <a:t>.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FONCTIONNEMENT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b="1" dirty="0"/>
              <a:t>4 réunions du CVC par année </a:t>
            </a:r>
            <a:r>
              <a:rPr lang="fr-FR" dirty="0"/>
              <a:t>sur le principe</a:t>
            </a:r>
          </a:p>
          <a:p>
            <a:r>
              <a:rPr lang="fr-FR" dirty="0"/>
              <a:t>Fréquence des rencontres </a:t>
            </a:r>
            <a:r>
              <a:rPr lang="fr-FR" b="1" u="sng" dirty="0"/>
              <a:t>ajustable</a:t>
            </a:r>
            <a:r>
              <a:rPr lang="fr-FR" dirty="0"/>
              <a:t> pour la mise en place des projets en cours :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/>
              <a:t>    Par exemple : Réunions possibles (et ouverture d’une salle) </a:t>
            </a:r>
            <a:r>
              <a:rPr lang="fr-FR" b="1" dirty="0"/>
              <a:t>entre 13h00 et 14h00 </a:t>
            </a:r>
            <a:r>
              <a:rPr lang="fr-FR" dirty="0"/>
              <a:t>(favoriser l’autonomie et l’initiative des élèves)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fr-FR" dirty="0"/>
              <a:t>EXEMPLES D’ACTIONS ENTRANT DANS LE CADRE DU CVC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Organiser un </a:t>
            </a:r>
            <a:r>
              <a:rPr lang="fr-FR" b="1" dirty="0"/>
              <a:t>CARNAVAL</a:t>
            </a:r>
            <a:r>
              <a:rPr lang="fr-FR" dirty="0"/>
              <a:t> (choix du thème, concours photo et défilé en musique)</a:t>
            </a:r>
          </a:p>
          <a:p>
            <a:r>
              <a:rPr lang="fr-FR" dirty="0"/>
              <a:t>Organiser la </a:t>
            </a:r>
            <a:r>
              <a:rPr lang="fr-FR" b="1" dirty="0"/>
              <a:t>JOURNEE DES TALENTS </a:t>
            </a:r>
            <a:r>
              <a:rPr lang="fr-FR" dirty="0"/>
              <a:t>(ou semaine de l’art)</a:t>
            </a:r>
          </a:p>
          <a:p>
            <a:r>
              <a:rPr lang="fr-FR" dirty="0"/>
              <a:t>Organiser une </a:t>
            </a:r>
            <a:r>
              <a:rPr lang="fr-FR" b="1" dirty="0"/>
              <a:t>FETE DE FIN D’ANNEE </a:t>
            </a:r>
            <a:r>
              <a:rPr lang="fr-FR" dirty="0"/>
              <a:t>(et ouvrir l’école aux parents)</a:t>
            </a:r>
          </a:p>
          <a:p>
            <a:r>
              <a:rPr lang="fr-FR" dirty="0"/>
              <a:t>Actions et partenariat avec l’association des </a:t>
            </a:r>
            <a:r>
              <a:rPr lang="fr-FR" b="1" dirty="0"/>
              <a:t>RESTOS DU CŒUR et ELA </a:t>
            </a:r>
            <a:r>
              <a:rPr lang="fr-FR" dirty="0"/>
              <a:t>(solidarité)</a:t>
            </a:r>
          </a:p>
          <a:p>
            <a:r>
              <a:rPr lang="fr-FR" dirty="0"/>
              <a:t>Sensibiliser la communauté au </a:t>
            </a:r>
            <a:r>
              <a:rPr lang="fr-FR" b="1" dirty="0"/>
              <a:t>DÉVELOPPEMENT DURABLE </a:t>
            </a:r>
            <a:r>
              <a:rPr lang="fr-FR" dirty="0"/>
              <a:t>: Tri sélectif des déchets (alimentaires / ampoules / cartouches…)</a:t>
            </a:r>
          </a:p>
          <a:p>
            <a:r>
              <a:rPr lang="fr-FR" dirty="0"/>
              <a:t>…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360</Words>
  <Application>Microsoft Office PowerPoint</Application>
  <PresentationFormat>Affichage à l'écran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Georgia</vt:lpstr>
      <vt:lpstr>Wingdings</vt:lpstr>
      <vt:lpstr>Wingdings 2</vt:lpstr>
      <vt:lpstr>Civil</vt:lpstr>
      <vt:lpstr>Le Conseil de Vie Collégienne</vt:lpstr>
      <vt:lpstr>LES OBJECTIFS</vt:lpstr>
      <vt:lpstr>LA COMPOSITION</vt:lpstr>
      <vt:lpstr>ELECTIONS DU CVC</vt:lpstr>
      <vt:lpstr>FONCTIONNEMENT</vt:lpstr>
      <vt:lpstr>EXEMPLES D’ACTIONS ENTRANT DANS LE CADRE DU CVC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Conseil de Vie Collégienne</dc:title>
  <dc:creator>cpe</dc:creator>
  <cp:lastModifiedBy>Romain Sgr</cp:lastModifiedBy>
  <cp:revision>21</cp:revision>
  <dcterms:created xsi:type="dcterms:W3CDTF">2017-02-07T09:51:26Z</dcterms:created>
  <dcterms:modified xsi:type="dcterms:W3CDTF">2022-10-11T09:48:30Z</dcterms:modified>
</cp:coreProperties>
</file>